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6" r:id="rId3"/>
    <p:sldId id="27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90"/>
  </p:normalViewPr>
  <p:slideViewPr>
    <p:cSldViewPr snapToGrid="0" snapToObjects="1">
      <p:cViewPr varScale="1">
        <p:scale>
          <a:sx n="108" d="100"/>
          <a:sy n="108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62AE13-A282-85F2-4BCA-FEC9E6D50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4D79F20-FD18-9A6D-8FBD-505B83E12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A9EF04-4B78-E0A3-3AB5-D2CCA7BA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CC8529-4922-C78E-A2EB-572FD82D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AE521E-674E-BDE2-FA69-7CB61A5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90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60614B-7137-0CCE-7F81-F61E4BDA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A18D41-CC5A-65C7-AE9C-0316861A1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15A665-D1C9-82AE-BEFB-DE2C2662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FB7197-6941-F796-9E86-0700D413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03BE7A-A138-7C6E-E2F0-3DD212B4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85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371447C-50A7-6D7A-025A-E928D0E56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F6A60A-59D6-9B48-782D-42594739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CC0478-960D-F035-3776-1F558250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E03D9A-AF9B-0D2A-7E44-E6EA3E6D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5B8F7F-7175-B375-DC02-3BEDBFA1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47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077DC-5609-528C-1247-FD6E5255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62577A-5761-BAB5-1041-0379ACFF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D55DC2-215E-7AA9-9394-FBD75CA9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890573-EDA0-F423-679E-5F37A22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97B9D5-C1EC-9FA2-9EF2-9007DA7F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5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D3F8-C9A2-CF30-FB4F-1A6DF5ED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033E1A-241F-68A2-014F-C61AE335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03E5D6-A806-B205-1628-172C2046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71EEE6-2D70-954B-DB7E-AF3174F2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F322AA-5DF4-8E26-05CD-29BD49BF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07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89010-24BC-F2F9-D6A2-C1BD6489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81A72F-6FCB-BCAB-FC2A-9A0BDB835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464883-0562-4743-5023-62EFE913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7955C9-2413-9856-90EF-0D9B45DD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D169C6-D9C5-BB4A-1C31-FAF37101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B0CE58-9D16-2FB5-5239-7521B5F7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01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12E13A-F4C8-3244-58CB-D83C5128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4F7AB8-B803-98A7-979F-BF1B1B379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06A6BE6-2147-97C1-5894-CDD8648C3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EA2E51F-C795-7624-9B03-CC38BC53A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18A67B-0EB2-E518-A4B6-F6278736F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5C1311-C579-42BD-BB6F-9AF01C34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FA61CA1-2935-136B-9123-FC56193E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3F54E67-3910-36C5-4FA8-26CB41B6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81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1D004-05D8-E7F6-ACB5-E6DD277D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F19EFF-C2A3-7A82-0A23-E216E2CB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493B15-91C9-E377-8ACF-13FE3680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0F3C8D-7252-BC3E-A8F4-1A418FAD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08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C34376C-2008-F33E-7FD6-6E85CF3C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02C8E0F-9183-AF25-34FD-5163691E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72DE37-849E-0F10-91F1-C672C7C5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24609-6AE4-88D8-9493-5E8C92D3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57EEBB-89BD-E5A8-FA68-52B668469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059ED9-BE17-DFDB-1ECA-5D1333CAF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5BBA0B-FB80-98C7-36F3-76A01618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6FE8CA-3536-B8F5-62CA-D5D4C8FF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833684-5273-DA0A-9410-618962D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48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9143B3-BA31-07C2-0038-8ABBF9A1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4571BC9-DE95-C178-2BC9-1FCC0B3E4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F45097-B77F-E70D-7F46-AD477BFC5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8FCBC2-71E5-02DF-6FEC-C3BE0CE0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4EB258-B1A2-324C-5524-EE1C32F3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D66B9D-D056-35A5-B6D8-768991EB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32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58D4AD-4C65-1F76-BF7F-D4269B04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4EE745-4777-8C1E-01BD-2A1B177DC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43D7EA-6D22-F503-E9E6-A9ED20217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814FF-46B8-5D4D-AED6-BAE9B1034E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0E1E0-7470-FEC3-58FB-AF24E03EE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1EB10F-0693-24E1-4681-7BFFDAC3F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1A95-832D-5449-B3F4-7E26A2BA51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03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427A27-4B6B-F90F-D639-FE4115A34D47}"/>
              </a:ext>
            </a:extLst>
          </p:cNvPr>
          <p:cNvSpPr/>
          <p:nvPr/>
        </p:nvSpPr>
        <p:spPr>
          <a:xfrm>
            <a:off x="0" y="6613451"/>
            <a:ext cx="12192000" cy="244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6365B-8BC9-EE2A-D239-E8A108ABAE34}"/>
              </a:ext>
            </a:extLst>
          </p:cNvPr>
          <p:cNvSpPr txBox="1"/>
          <p:nvPr/>
        </p:nvSpPr>
        <p:spPr>
          <a:xfrm>
            <a:off x="159492" y="85061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>
                <a:latin typeface="Osaka" panose="020B0600000000000000" pitchFamily="34" charset="-128"/>
                <a:ea typeface="Osaka" panose="020B0600000000000000" pitchFamily="34" charset="-128"/>
              </a:rPr>
              <a:t>企画当日まで</a:t>
            </a:r>
            <a:endParaRPr kumimoji="1" lang="ja-JP" altLang="en-US" sz="2800" b="1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A78887-BAB0-68D0-3D36-B8E63FB7DAF9}"/>
              </a:ext>
            </a:extLst>
          </p:cNvPr>
          <p:cNvSpPr txBox="1"/>
          <p:nvPr/>
        </p:nvSpPr>
        <p:spPr>
          <a:xfrm>
            <a:off x="4354813" y="2413337"/>
            <a:ext cx="7521855" cy="20313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/>
              <a:t>✔︎チラシを作成して</a:t>
            </a:r>
            <a:r>
              <a:rPr lang="en-US" altLang="ja-JP" dirty="0"/>
              <a:t>UNIPA</a:t>
            </a:r>
            <a:r>
              <a:rPr lang="ja-JP" altLang="en-US"/>
              <a:t>や各種</a:t>
            </a:r>
            <a:r>
              <a:rPr lang="en-US" altLang="ja-JP" dirty="0"/>
              <a:t>SNS</a:t>
            </a:r>
            <a:r>
              <a:rPr lang="ja-JP" altLang="en-US"/>
              <a:t>、</a:t>
            </a:r>
            <a:endParaRPr lang="en-US" altLang="ja-JP" dirty="0"/>
          </a:p>
          <a:p>
            <a:r>
              <a:rPr lang="ja-JP" altLang="en-US"/>
              <a:t>生協前でのビラ配り（</a:t>
            </a:r>
            <a:r>
              <a:rPr lang="en-US" altLang="ja-JP" dirty="0"/>
              <a:t>3</a:t>
            </a:r>
            <a:r>
              <a:rPr lang="ja-JP" altLang="en-US"/>
              <a:t>日間各</a:t>
            </a:r>
            <a:r>
              <a:rPr lang="en-US" altLang="ja-JP" dirty="0"/>
              <a:t>50</a:t>
            </a:r>
            <a:r>
              <a:rPr lang="ja-JP" altLang="en-US"/>
              <a:t>枚配布）により参加者を募集した。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✔︎ゴミ拾いに使用する、ゴミ袋や軍手、ゴミ拾いハサミを</a:t>
            </a:r>
            <a:endParaRPr lang="en-US" altLang="ja-JP" dirty="0"/>
          </a:p>
          <a:p>
            <a:r>
              <a:rPr lang="ja-JP" altLang="en-US"/>
              <a:t>外部団体や自前（寮母さんより譲り受け）で準備をした。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✔︎運営メンバーだけでなく、参加予定者の中の数人が手伝ってくれた。</a:t>
            </a: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E98316-ECCD-16F1-E468-2763964E8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2" y="917672"/>
            <a:ext cx="3806295" cy="5386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E3166A-83D9-C576-ECA7-4D76D12FD1DA}"/>
              </a:ext>
            </a:extLst>
          </p:cNvPr>
          <p:cNvSpPr txBox="1"/>
          <p:nvPr/>
        </p:nvSpPr>
        <p:spPr>
          <a:xfrm>
            <a:off x="10192721" y="6634716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Nakamura abasiisa</a:t>
            </a:r>
            <a:r>
              <a:rPr lang="en-US" altLang="ja-JP" sz="1000" dirty="0"/>
              <a:t> 2023/3/24</a:t>
            </a:r>
          </a:p>
        </p:txBody>
      </p:sp>
    </p:spTree>
    <p:extLst>
      <p:ext uri="{BB962C8B-B14F-4D97-AF65-F5344CB8AC3E}">
        <p14:creationId xmlns:p14="http://schemas.microsoft.com/office/powerpoint/2010/main" val="202464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427A27-4B6B-F90F-D639-FE4115A34D47}"/>
              </a:ext>
            </a:extLst>
          </p:cNvPr>
          <p:cNvSpPr/>
          <p:nvPr/>
        </p:nvSpPr>
        <p:spPr>
          <a:xfrm>
            <a:off x="0" y="6613451"/>
            <a:ext cx="12192000" cy="244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6365B-8BC9-EE2A-D239-E8A108ABAE34}"/>
              </a:ext>
            </a:extLst>
          </p:cNvPr>
          <p:cNvSpPr txBox="1"/>
          <p:nvPr/>
        </p:nvSpPr>
        <p:spPr>
          <a:xfrm>
            <a:off x="159492" y="8506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>
                <a:latin typeface="Osaka" panose="020B0600000000000000" pitchFamily="34" charset="-128"/>
                <a:ea typeface="Osaka" panose="020B0600000000000000" pitchFamily="34" charset="-128"/>
              </a:rPr>
              <a:t>企画当日</a:t>
            </a:r>
            <a:endParaRPr kumimoji="1" lang="ja-JP" altLang="en-US" sz="2800" b="1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A78887-BAB0-68D0-3D36-B8E63FB7DAF9}"/>
              </a:ext>
            </a:extLst>
          </p:cNvPr>
          <p:cNvSpPr txBox="1"/>
          <p:nvPr/>
        </p:nvSpPr>
        <p:spPr>
          <a:xfrm>
            <a:off x="3660880" y="2583884"/>
            <a:ext cx="7521855" cy="230832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/>
              <a:t>✔︎</a:t>
            </a:r>
            <a:r>
              <a:rPr lang="ja-JP" altLang="en-US" sz="1800">
                <a:effectLst/>
                <a:latin typeface="YuMincho"/>
              </a:rPr>
              <a:t>スポーツ会を開催した。</a:t>
            </a:r>
            <a:endParaRPr lang="en-US" altLang="ja-JP" sz="1800" dirty="0">
              <a:effectLst/>
              <a:latin typeface="YuMincho"/>
            </a:endParaRPr>
          </a:p>
          <a:p>
            <a:r>
              <a:rPr lang="ja-JP" altLang="en-US" sz="1800">
                <a:effectLst/>
                <a:latin typeface="YuMincho"/>
              </a:rPr>
              <a:t>競技はバレーボールとドッジボ ールを行った。</a:t>
            </a:r>
            <a:endParaRPr lang="en-US" altLang="ja-JP" sz="1800" dirty="0">
              <a:effectLst/>
              <a:latin typeface="YuMincho"/>
            </a:endParaRPr>
          </a:p>
          <a:p>
            <a:r>
              <a:rPr lang="ja-JP" altLang="en-US" sz="1800">
                <a:effectLst/>
                <a:latin typeface="YuMincho"/>
              </a:rPr>
              <a:t>事前にバレーボール経験の有無をアンケートにて集計しチ ームの力量に差のないチームを調整してチーム決めを行った。 </a:t>
            </a:r>
            <a:endParaRPr lang="en-US" altLang="ja-JP" sz="1800" dirty="0">
              <a:effectLst/>
              <a:latin typeface="YuMincho"/>
            </a:endParaRPr>
          </a:p>
          <a:p>
            <a:endParaRPr lang="en-US" altLang="ja-JP" sz="1800" dirty="0">
              <a:effectLst/>
              <a:latin typeface="YuMincho"/>
            </a:endParaRPr>
          </a:p>
          <a:p>
            <a:r>
              <a:rPr lang="ja-JP" altLang="en-US" sz="1800">
                <a:effectLst/>
                <a:latin typeface="YuMincho"/>
              </a:rPr>
              <a:t>また、チームには学年や所属の違うメンバーを入れることや、 試合前にチーム内での自己紹介や簡単な アイスブレイクを行うことで、</a:t>
            </a:r>
            <a:endParaRPr lang="en-US" altLang="ja-JP" sz="1800" dirty="0">
              <a:effectLst/>
              <a:latin typeface="YuMincho"/>
            </a:endParaRPr>
          </a:p>
          <a:p>
            <a:r>
              <a:rPr lang="ja-JP" altLang="en-US" sz="1800">
                <a:effectLst/>
                <a:latin typeface="YuMincho"/>
              </a:rPr>
              <a:t>普段は交流機会のない仲間との積極的な会話の場を設けた。</a:t>
            </a:r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5ACC73-B7AC-D11E-022E-F54883CAE174}"/>
              </a:ext>
            </a:extLst>
          </p:cNvPr>
          <p:cNvSpPr txBox="1"/>
          <p:nvPr/>
        </p:nvSpPr>
        <p:spPr>
          <a:xfrm>
            <a:off x="790950" y="1022424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Osaka" panose="020B0600000000000000" pitchFamily="34" charset="-128"/>
                <a:ea typeface="Osaka" panose="020B0600000000000000" pitchFamily="34" charset="-128"/>
              </a:rPr>
              <a:t>10</a:t>
            </a:r>
            <a:r>
              <a:rPr kumimoji="1" lang="en-US" altLang="ja-JP" sz="2000" b="1" dirty="0">
                <a:latin typeface="Osaka" panose="020B0600000000000000" pitchFamily="34" charset="-128"/>
                <a:ea typeface="Osaka" panose="020B0600000000000000" pitchFamily="34" charset="-128"/>
              </a:rPr>
              <a:t>:15〜12:30</a:t>
            </a:r>
            <a:endParaRPr kumimoji="1" lang="ja-JP" altLang="en-US" sz="2000" b="1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286F29E-8943-5DBE-4845-B9494633BE1D}"/>
              </a:ext>
            </a:extLst>
          </p:cNvPr>
          <p:cNvGrpSpPr/>
          <p:nvPr/>
        </p:nvGrpSpPr>
        <p:grpSpPr>
          <a:xfrm>
            <a:off x="244800" y="1454400"/>
            <a:ext cx="3087574" cy="4620446"/>
            <a:chOff x="437418" y="1534530"/>
            <a:chExt cx="3087574" cy="4620446"/>
          </a:xfrm>
        </p:grpSpPr>
        <p:pic>
          <p:nvPicPr>
            <p:cNvPr id="12" name="図 11" descr="部屋に集まっている人々&#10;&#10;中程度の精度で自動的に生成された説明">
              <a:extLst>
                <a:ext uri="{FF2B5EF4-FFF2-40B4-BE49-F238E27FC236}">
                  <a16:creationId xmlns:a16="http://schemas.microsoft.com/office/drawing/2014/main" id="{F2F0F07C-5B3D-7731-61F6-97F5D697D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418" y="3818176"/>
              <a:ext cx="3087574" cy="2336800"/>
            </a:xfrm>
            <a:prstGeom prst="rect">
              <a:avLst/>
            </a:prstGeom>
          </p:spPr>
        </p:pic>
        <p:pic>
          <p:nvPicPr>
            <p:cNvPr id="13" name="図 12" descr="床, 屋内, 建物, 天井 が含まれている画像&#10;&#10;自動的に生成された説明">
              <a:extLst>
                <a:ext uri="{FF2B5EF4-FFF2-40B4-BE49-F238E27FC236}">
                  <a16:creationId xmlns:a16="http://schemas.microsoft.com/office/drawing/2014/main" id="{F3B49E4E-7B6F-DD18-66C5-A25BEA156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18" y="1534530"/>
              <a:ext cx="3070728" cy="2283646"/>
            </a:xfrm>
            <a:prstGeom prst="rect">
              <a:avLst/>
            </a:prstGeom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F716F8-E99C-E5E6-92D9-619A2D77403E}"/>
              </a:ext>
            </a:extLst>
          </p:cNvPr>
          <p:cNvSpPr txBox="1"/>
          <p:nvPr/>
        </p:nvSpPr>
        <p:spPr>
          <a:xfrm>
            <a:off x="10192721" y="6634716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Nakamura abasiisa</a:t>
            </a:r>
            <a:r>
              <a:rPr lang="en-US" altLang="ja-JP" sz="1000" dirty="0"/>
              <a:t> 2023/3/24</a:t>
            </a:r>
          </a:p>
        </p:txBody>
      </p:sp>
    </p:spTree>
    <p:extLst>
      <p:ext uri="{BB962C8B-B14F-4D97-AF65-F5344CB8AC3E}">
        <p14:creationId xmlns:p14="http://schemas.microsoft.com/office/powerpoint/2010/main" val="227653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427A27-4B6B-F90F-D639-FE4115A34D47}"/>
              </a:ext>
            </a:extLst>
          </p:cNvPr>
          <p:cNvSpPr/>
          <p:nvPr/>
        </p:nvSpPr>
        <p:spPr>
          <a:xfrm>
            <a:off x="0" y="6613451"/>
            <a:ext cx="12192000" cy="244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6365B-8BC9-EE2A-D239-E8A108ABAE34}"/>
              </a:ext>
            </a:extLst>
          </p:cNvPr>
          <p:cNvSpPr txBox="1"/>
          <p:nvPr/>
        </p:nvSpPr>
        <p:spPr>
          <a:xfrm>
            <a:off x="159492" y="8506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>
                <a:latin typeface="Osaka" panose="020B0600000000000000" pitchFamily="34" charset="-128"/>
                <a:ea typeface="Osaka" panose="020B0600000000000000" pitchFamily="34" charset="-128"/>
              </a:rPr>
              <a:t>企画当日</a:t>
            </a:r>
            <a:endParaRPr kumimoji="1" lang="ja-JP" altLang="en-US" sz="2800" b="1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A78887-BAB0-68D0-3D36-B8E63FB7DAF9}"/>
              </a:ext>
            </a:extLst>
          </p:cNvPr>
          <p:cNvSpPr txBox="1"/>
          <p:nvPr/>
        </p:nvSpPr>
        <p:spPr>
          <a:xfrm>
            <a:off x="3660880" y="3221229"/>
            <a:ext cx="7521855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/>
              <a:t>✔︎</a:t>
            </a:r>
            <a:r>
              <a:rPr lang="ja-JP" altLang="en-US" sz="1800">
                <a:effectLst/>
                <a:latin typeface="YuMincho"/>
              </a:rPr>
              <a:t>片付け</a:t>
            </a:r>
            <a:r>
              <a:rPr lang="ja-JP" altLang="en-US">
                <a:latin typeface="YuMincho"/>
              </a:rPr>
              <a:t>と</a:t>
            </a:r>
            <a:r>
              <a:rPr lang="ja-JP" altLang="en-US" sz="1800">
                <a:effectLst/>
                <a:latin typeface="YuMincho"/>
              </a:rPr>
              <a:t>体育館の清掃をした。その後、体育館外でピザを </a:t>
            </a:r>
            <a:r>
              <a:rPr lang="en-US" altLang="ja-JP" sz="1800" dirty="0">
                <a:effectLst/>
                <a:latin typeface="YuMincho"/>
              </a:rPr>
              <a:t>1 </a:t>
            </a:r>
            <a:r>
              <a:rPr lang="ja-JP" altLang="en-US" sz="1800">
                <a:effectLst/>
                <a:latin typeface="YuMincho"/>
              </a:rPr>
              <a:t>人一枚受け取り解散とした。 なお、当日全ての参加者が大学の噴水前のローンにて参加者同士で昼食を楽しんだ。 </a:t>
            </a:r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5ACC73-B7AC-D11E-022E-F54883CAE174}"/>
              </a:ext>
            </a:extLst>
          </p:cNvPr>
          <p:cNvSpPr txBox="1"/>
          <p:nvPr/>
        </p:nvSpPr>
        <p:spPr>
          <a:xfrm>
            <a:off x="1181566" y="105454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Osaka" panose="020B0600000000000000" pitchFamily="34" charset="-128"/>
                <a:ea typeface="Osaka" panose="020B0600000000000000" pitchFamily="34" charset="-128"/>
              </a:rPr>
              <a:t>12:30〜</a:t>
            </a:r>
            <a:endParaRPr kumimoji="1" lang="ja-JP" altLang="en-US" sz="2000" b="1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924C1D0-CF8F-A3A5-B38D-AB9A238D9385}"/>
              </a:ext>
            </a:extLst>
          </p:cNvPr>
          <p:cNvGrpSpPr/>
          <p:nvPr/>
        </p:nvGrpSpPr>
        <p:grpSpPr>
          <a:xfrm>
            <a:off x="243074" y="1454657"/>
            <a:ext cx="3087573" cy="4619037"/>
            <a:chOff x="437417" y="1535939"/>
            <a:chExt cx="3087573" cy="4619037"/>
          </a:xfrm>
        </p:grpSpPr>
        <p:pic>
          <p:nvPicPr>
            <p:cNvPr id="7" name="図 6" descr="公園のベンチに座っている人たち&#10;&#10;低い精度で自動的に生成された説明">
              <a:extLst>
                <a:ext uri="{FF2B5EF4-FFF2-40B4-BE49-F238E27FC236}">
                  <a16:creationId xmlns:a16="http://schemas.microsoft.com/office/drawing/2014/main" id="{A73BE594-1394-BC8C-96C1-5E8846AB1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417" y="3764176"/>
              <a:ext cx="3087573" cy="2390800"/>
            </a:xfrm>
            <a:prstGeom prst="rect">
              <a:avLst/>
            </a:prstGeom>
          </p:spPr>
        </p:pic>
        <p:pic>
          <p:nvPicPr>
            <p:cNvPr id="9" name="図 8" descr="建物, 屋内, 人, グループ が含まれている画像&#10;&#10;自動的に生成された説明">
              <a:extLst>
                <a:ext uri="{FF2B5EF4-FFF2-40B4-BE49-F238E27FC236}">
                  <a16:creationId xmlns:a16="http://schemas.microsoft.com/office/drawing/2014/main" id="{C9609123-180E-0FDF-A43F-C20DEAEFF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19" y="1535939"/>
              <a:ext cx="3070727" cy="2228237"/>
            </a:xfrm>
            <a:prstGeom prst="rect">
              <a:avLst/>
            </a:prstGeom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B03E9A-1722-D3C8-9A99-48555F83CD55}"/>
              </a:ext>
            </a:extLst>
          </p:cNvPr>
          <p:cNvSpPr txBox="1"/>
          <p:nvPr/>
        </p:nvSpPr>
        <p:spPr>
          <a:xfrm>
            <a:off x="10192721" y="6634716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Nakamura abasiisa</a:t>
            </a:r>
            <a:r>
              <a:rPr lang="en-US" altLang="ja-JP" sz="1000" dirty="0"/>
              <a:t> 2023/3/24</a:t>
            </a:r>
          </a:p>
        </p:txBody>
      </p:sp>
    </p:spTree>
    <p:extLst>
      <p:ext uri="{BB962C8B-B14F-4D97-AF65-F5344CB8AC3E}">
        <p14:creationId xmlns:p14="http://schemas.microsoft.com/office/powerpoint/2010/main" val="40309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250</Words>
  <Application>Microsoft Office PowerPoint</Application>
  <PresentationFormat>ワイド画面</PresentationFormat>
  <Paragraphs>22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Osaka</vt:lpstr>
      <vt:lpstr>YuMincho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 アバシ伊沙</dc:creator>
  <cp:lastModifiedBy>島田　恵子</cp:lastModifiedBy>
  <cp:revision>4</cp:revision>
  <dcterms:created xsi:type="dcterms:W3CDTF">2022-08-05T03:29:59Z</dcterms:created>
  <dcterms:modified xsi:type="dcterms:W3CDTF">2025-10-27T02:08:10Z</dcterms:modified>
</cp:coreProperties>
</file>