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78" r:id="rId2"/>
    <p:sldId id="279" r:id="rId3"/>
    <p:sldId id="284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07" autoAdjust="0"/>
    <p:restoredTop sz="94424" autoAdjust="0"/>
  </p:normalViewPr>
  <p:slideViewPr>
    <p:cSldViewPr snapToGrid="0">
      <p:cViewPr varScale="1">
        <p:scale>
          <a:sx n="114" d="100"/>
          <a:sy n="114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47BD-8B72-4FEA-BB8D-2ECBE7F0EA50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9E790-BF1A-4D17-BE57-4D16483F54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29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9E790-BF1A-4D17-BE57-4D16483F54A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46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1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9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4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9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0108-42EC-4589-9E10-0E373AE35CA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2025/10/27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4D03-35F3-411B-B128-0CE0DE1FB77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jp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12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jpg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5"/>
          <p:cNvPicPr>
            <a:picLocks noChangeAspect="1"/>
          </p:cNvPicPr>
          <p:nvPr/>
        </p:nvPicPr>
        <p:blipFill>
          <a:blip r:embed="rId2">
            <a:alphaModFix amt="30000"/>
            <a:biLevel thresh="75000"/>
          </a:blip>
          <a:srcRect r="4443" b="5621"/>
          <a:stretch>
            <a:fillRect/>
          </a:stretch>
        </p:blipFill>
        <p:spPr bwMode="auto">
          <a:xfrm>
            <a:off x="-1" y="6075"/>
            <a:ext cx="12192001" cy="68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9" y="4537592"/>
            <a:ext cx="2995706" cy="2232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横巻き 4"/>
          <p:cNvSpPr/>
          <p:nvPr/>
        </p:nvSpPr>
        <p:spPr>
          <a:xfrm>
            <a:off x="167426" y="1059321"/>
            <a:ext cx="5962918" cy="732960"/>
          </a:xfrm>
          <a:prstGeom prst="horizontalScroll">
            <a:avLst/>
          </a:prstGeom>
          <a:solidFill>
            <a:srgbClr val="FF191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北海道体育学会第</a:t>
            </a:r>
            <a:r>
              <a:rPr lang="en-US" altLang="ja-JP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56</a:t>
            </a: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回大会</a:t>
            </a:r>
            <a:endParaRPr kumimoji="1"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0"/>
            <a:ext cx="12192000" cy="889138"/>
          </a:xfrm>
          <a:prstGeom prst="rect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455" y="177062"/>
            <a:ext cx="2624500" cy="535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図 22" descr="ゼミロゴ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2605" y="84502"/>
            <a:ext cx="755539" cy="710849"/>
          </a:xfrm>
          <a:prstGeom prst="rect">
            <a:avLst/>
          </a:prstGeom>
        </p:spPr>
      </p:pic>
      <p:pic>
        <p:nvPicPr>
          <p:cNvPr id="24" name="図 23" descr="ゼミロゴ2016.png"/>
          <p:cNvPicPr>
            <a:picLocks noChangeAspect="1"/>
          </p:cNvPicPr>
          <p:nvPr/>
        </p:nvPicPr>
        <p:blipFill>
          <a:blip r:embed="rId6"/>
          <a:srcRect t="9121"/>
          <a:stretch>
            <a:fillRect/>
          </a:stretch>
        </p:blipFill>
        <p:spPr>
          <a:xfrm>
            <a:off x="11119104" y="84503"/>
            <a:ext cx="1035935" cy="7378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55" y="4537592"/>
            <a:ext cx="3011260" cy="2244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 descr="C:\Users\食・健康スポーツ科学研究室のメンバー\Desktop\RABプロ報告書関連\報告書関係写真\料理教室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8108" r="12209" b="15436"/>
          <a:stretch/>
        </p:blipFill>
        <p:spPr bwMode="auto">
          <a:xfrm>
            <a:off x="6343100" y="1460260"/>
            <a:ext cx="4643919" cy="315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mv="urn:schemas-microsoft-com:mac:vml" xmlns:mo="http://schemas.microsoft.com/office/mac/office/2008/main" xmlns:lc="http://schemas.openxmlformats.org/drawingml/2006/lockedCanvas"/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5" y="4167266"/>
            <a:ext cx="3645010" cy="2427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雲 2"/>
          <p:cNvSpPr/>
          <p:nvPr/>
        </p:nvSpPr>
        <p:spPr>
          <a:xfrm>
            <a:off x="220455" y="1792281"/>
            <a:ext cx="5909889" cy="282139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2016/11/19,20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会場：酪農学園大学　研修館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参加者数：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77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お弁当提供数：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ライスセット：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 パンセット：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</a:t>
            </a:r>
          </a:p>
          <a:p>
            <a:pPr algn="ctr"/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20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5"/>
          <p:cNvPicPr>
            <a:picLocks noChangeAspect="1"/>
          </p:cNvPicPr>
          <p:nvPr/>
        </p:nvPicPr>
        <p:blipFill>
          <a:blip r:embed="rId2">
            <a:alphaModFix amt="30000"/>
            <a:biLevel thresh="75000"/>
          </a:blip>
          <a:srcRect r="4443" b="5621"/>
          <a:stretch>
            <a:fillRect/>
          </a:stretch>
        </p:blipFill>
        <p:spPr bwMode="auto">
          <a:xfrm>
            <a:off x="-1" y="6074"/>
            <a:ext cx="12192001" cy="68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横巻き 4"/>
          <p:cNvSpPr/>
          <p:nvPr/>
        </p:nvSpPr>
        <p:spPr>
          <a:xfrm>
            <a:off x="139395" y="827502"/>
            <a:ext cx="2642441" cy="732960"/>
          </a:xfrm>
          <a:prstGeom prst="horizontalScroll">
            <a:avLst/>
          </a:prstGeom>
          <a:solidFill>
            <a:srgbClr val="FF191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料理教室</a:t>
            </a:r>
            <a:endParaRPr kumimoji="1"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451539" y="1542577"/>
            <a:ext cx="2678805" cy="7598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参加者数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</a:p>
        </p:txBody>
      </p:sp>
      <p:sp>
        <p:nvSpPr>
          <p:cNvPr id="43" name="円/楕円 42"/>
          <p:cNvSpPr/>
          <p:nvPr/>
        </p:nvSpPr>
        <p:spPr>
          <a:xfrm>
            <a:off x="152401" y="1527368"/>
            <a:ext cx="3221864" cy="7598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2017/2/16(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</a:t>
            </a: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強調線吹き出し 2 43"/>
          <p:cNvSpPr/>
          <p:nvPr/>
        </p:nvSpPr>
        <p:spPr>
          <a:xfrm>
            <a:off x="6863882" y="860943"/>
            <a:ext cx="4821265" cy="1596980"/>
          </a:xfrm>
          <a:prstGeom prst="accentCallout2">
            <a:avLst>
              <a:gd name="adj1" fmla="val 31266"/>
              <a:gd name="adj2" fmla="val -7621"/>
              <a:gd name="adj3" fmla="val 31391"/>
              <a:gd name="adj4" fmla="val -17645"/>
              <a:gd name="adj5" fmla="val 52149"/>
              <a:gd name="adj6" fmla="val -30862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526125" y="955867"/>
            <a:ext cx="53088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部活別参加人数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ラクロス部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、ソフトテニス部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公式野球部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名、フルコンタクト空手部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　　　　　　　　　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バトミントン　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名、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少林寺拳法部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ラグビー部（マネージャー）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57" y="3013657"/>
            <a:ext cx="4630624" cy="347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74" y="5127479"/>
            <a:ext cx="2307361" cy="1730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08" y="5063319"/>
            <a:ext cx="2392908" cy="1794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6731"/>
            <a:ext cx="2388358" cy="1791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正方形/長方形 20"/>
          <p:cNvSpPr/>
          <p:nvPr/>
        </p:nvSpPr>
        <p:spPr>
          <a:xfrm>
            <a:off x="0" y="0"/>
            <a:ext cx="12192000" cy="889138"/>
          </a:xfrm>
          <a:prstGeom prst="rect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455" y="177062"/>
            <a:ext cx="2624500" cy="535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図 22" descr="ゼミロゴ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2605" y="84502"/>
            <a:ext cx="755539" cy="710849"/>
          </a:xfrm>
          <a:prstGeom prst="rect">
            <a:avLst/>
          </a:prstGeom>
        </p:spPr>
      </p:pic>
      <p:pic>
        <p:nvPicPr>
          <p:cNvPr id="24" name="図 23" descr="ゼミロゴ2016.png"/>
          <p:cNvPicPr>
            <a:picLocks noChangeAspect="1"/>
          </p:cNvPicPr>
          <p:nvPr/>
        </p:nvPicPr>
        <p:blipFill>
          <a:blip r:embed="rId9"/>
          <a:srcRect t="9121"/>
          <a:stretch>
            <a:fillRect/>
          </a:stretch>
        </p:blipFill>
        <p:spPr>
          <a:xfrm>
            <a:off x="11119104" y="84503"/>
            <a:ext cx="1035935" cy="73785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92" y="3438659"/>
            <a:ext cx="3257309" cy="21694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5" y="3966693"/>
            <a:ext cx="2696531" cy="1795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60" y="2267848"/>
            <a:ext cx="2451277" cy="1631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424"/>
            <a:ext cx="2799008" cy="1863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962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5"/>
          <p:cNvPicPr>
            <a:picLocks noChangeAspect="1"/>
          </p:cNvPicPr>
          <p:nvPr/>
        </p:nvPicPr>
        <p:blipFill>
          <a:blip r:embed="rId3">
            <a:alphaModFix amt="30000"/>
            <a:biLevel thresh="75000"/>
          </a:blip>
          <a:srcRect r="4443" b="5621"/>
          <a:stretch>
            <a:fillRect/>
          </a:stretch>
        </p:blipFill>
        <p:spPr bwMode="auto">
          <a:xfrm>
            <a:off x="7628" y="35666"/>
            <a:ext cx="12192001" cy="685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横巻き 4"/>
          <p:cNvSpPr/>
          <p:nvPr/>
        </p:nvSpPr>
        <p:spPr>
          <a:xfrm>
            <a:off x="325041" y="886284"/>
            <a:ext cx="2693957" cy="886147"/>
          </a:xfrm>
          <a:prstGeom prst="horizontalScroll">
            <a:avLst/>
          </a:prstGeom>
          <a:solidFill>
            <a:srgbClr val="FF1919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レシピ紹介</a:t>
            </a:r>
            <a:endParaRPr kumimoji="1" lang="ja-JP" altLang="en-US" sz="3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2" t="9627" r="1" b="23800"/>
          <a:stretch/>
        </p:blipFill>
        <p:spPr bwMode="auto">
          <a:xfrm>
            <a:off x="850704" y="2133714"/>
            <a:ext cx="2729271" cy="1965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xmlns:lc="http://schemas.openxmlformats.org/drawingml/2006/lockedCanvas"/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540406" y="2390185"/>
            <a:ext cx="2635277" cy="1982667"/>
            <a:chOff x="2685500" y="740054"/>
            <a:chExt cx="1436332" cy="1299421"/>
          </a:xfrm>
        </p:grpSpPr>
        <p:sp>
          <p:nvSpPr>
            <p:cNvPr id="4" name="角丸四角形吹き出し 3"/>
            <p:cNvSpPr/>
            <p:nvPr/>
          </p:nvSpPr>
          <p:spPr>
            <a:xfrm>
              <a:off x="2685500" y="740054"/>
              <a:ext cx="1218264" cy="1176777"/>
            </a:xfrm>
            <a:prstGeom prst="wedgeRoundRectCallout">
              <a:avLst>
                <a:gd name="adj1" fmla="val -68369"/>
                <a:gd name="adj2" fmla="val 156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400" kern="100"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altLang="en-US" sz="1400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テキスト ボックス 1"/>
            <p:cNvSpPr txBox="1"/>
            <p:nvPr/>
          </p:nvSpPr>
          <p:spPr>
            <a:xfrm>
              <a:off x="2725915" y="934820"/>
              <a:ext cx="1250548" cy="11046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000"/>
                </a:lnSpc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・エネルギー：</a:t>
              </a:r>
              <a:r>
                <a:rPr lang="en-US" altLang="ja-JP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547</a:t>
              </a:r>
              <a:r>
                <a:rPr 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kcal</a:t>
              </a:r>
              <a:endParaRPr lang="ja-JP" altLang="en-US" sz="1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000"/>
                </a:lnSpc>
              </a:pPr>
              <a:endPara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just">
                <a:lnSpc>
                  <a:spcPts val="1000"/>
                </a:lnSpc>
              </a:pPr>
              <a:endPara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just">
                <a:lnSpc>
                  <a:spcPts val="1000"/>
                </a:lnSpc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・炭水化物：</a:t>
              </a:r>
              <a:r>
                <a:rPr 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73.0</a:t>
              </a:r>
              <a:r>
                <a:rPr lang="en-US" altLang="ja-JP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</a:t>
              </a:r>
              <a:endParaRPr lang="ja-JP" altLang="en-US" sz="1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テキスト ボックス 17"/>
            <p:cNvSpPr txBox="1"/>
            <p:nvPr/>
          </p:nvSpPr>
          <p:spPr>
            <a:xfrm>
              <a:off x="2738445" y="1422505"/>
              <a:ext cx="1383387" cy="3444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000"/>
                </a:lnSpc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・たんぱく質：</a:t>
              </a:r>
              <a:r>
                <a:rPr 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16.2g</a:t>
              </a:r>
            </a:p>
            <a:p>
              <a:pPr algn="just">
                <a:lnSpc>
                  <a:spcPts val="1000"/>
                </a:lnSpc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　</a:t>
              </a:r>
              <a:endParaRPr lang="ja-JP" altLang="en-US" sz="1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000"/>
                </a:lnSpc>
              </a:pPr>
              <a:endPara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000"/>
                </a:lnSpc>
              </a:pPr>
              <a:r>
                <a:rPr lang="ja-JP" alt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・脂質：</a:t>
              </a:r>
              <a:r>
                <a:rPr lang="en-US" sz="1400" b="1" kern="100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20.0g</a:t>
              </a:r>
              <a:endParaRPr lang="ja-JP" altLang="en-US" sz="1400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91997" y="1800134"/>
            <a:ext cx="326471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ジンギスカン</a:t>
            </a:r>
            <a:r>
              <a:rPr lang="ja-JP" altLang="en-US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お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にぎらず</a:t>
            </a:r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endParaRPr kumimoji="1" lang="ja-JP" altLang="en-US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0" y="0"/>
            <a:ext cx="12192000" cy="889138"/>
          </a:xfrm>
          <a:prstGeom prst="rect">
            <a:avLst/>
          </a:prstGeom>
          <a:solidFill>
            <a:srgbClr val="008000"/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4" name="図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455" y="177062"/>
            <a:ext cx="2624500" cy="535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5" name="図 44" descr="ゼミロゴ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2605" y="84502"/>
            <a:ext cx="755539" cy="710849"/>
          </a:xfrm>
          <a:prstGeom prst="rect">
            <a:avLst/>
          </a:prstGeom>
        </p:spPr>
      </p:pic>
      <p:pic>
        <p:nvPicPr>
          <p:cNvPr id="46" name="図 45" descr="ゼミロゴ2016.png"/>
          <p:cNvPicPr>
            <a:picLocks noChangeAspect="1"/>
          </p:cNvPicPr>
          <p:nvPr/>
        </p:nvPicPr>
        <p:blipFill>
          <a:blip r:embed="rId7"/>
          <a:srcRect t="9121"/>
          <a:stretch>
            <a:fillRect/>
          </a:stretch>
        </p:blipFill>
        <p:spPr>
          <a:xfrm>
            <a:off x="11119104" y="84503"/>
            <a:ext cx="1035935" cy="737858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8088261" y="1808404"/>
            <a:ext cx="227948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13" kern="100" dirty="0">
                <a:latin typeface="+mn-ea"/>
                <a:cs typeface="Times New Roman" panose="02020603050405020304" pitchFamily="18" charset="0"/>
              </a:rPr>
              <a:t> </a:t>
            </a:r>
            <a:endParaRPr lang="ja-JP" altLang="ja-JP" sz="1013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2" name="図 31" descr="C:\Users\文香\AppData\Local\Microsoft\Windows\INetCache\Content.Word\IMG_499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/>
          <a:stretch/>
        </p:blipFill>
        <p:spPr bwMode="auto">
          <a:xfrm>
            <a:off x="853466" y="4624088"/>
            <a:ext cx="2784081" cy="1931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" name="角丸四角形吹き出し 32"/>
          <p:cNvSpPr/>
          <p:nvPr/>
        </p:nvSpPr>
        <p:spPr>
          <a:xfrm>
            <a:off x="3511444" y="4637251"/>
            <a:ext cx="2293107" cy="1841566"/>
          </a:xfrm>
          <a:prstGeom prst="wedgeRoundRectCallout">
            <a:avLst>
              <a:gd name="adj1" fmla="val -67347"/>
              <a:gd name="adj2" fmla="val 32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1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altLang="en-US" sz="591" kern="10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"/>
          <p:cNvSpPr txBox="1"/>
          <p:nvPr/>
        </p:nvSpPr>
        <p:spPr>
          <a:xfrm>
            <a:off x="3612591" y="4726811"/>
            <a:ext cx="2149096" cy="10992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・エネルギー：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687kcal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・炭水化物：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104.7g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・たんぱく質：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16.5g</a:t>
            </a:r>
          </a:p>
          <a:p>
            <a:pPr algn="just"/>
            <a:endParaRPr lang="en-US" altLang="ja-JP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・脂質：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20.9g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49278" y="4317920"/>
            <a:ext cx="271376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お好み焼きバーガー</a:t>
            </a:r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endParaRPr kumimoji="1" lang="ja-JP" altLang="en-US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3" name="図 6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03" y="2193775"/>
            <a:ext cx="2795223" cy="1920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4" name="角丸四角形吹き出し 63"/>
          <p:cNvSpPr/>
          <p:nvPr/>
        </p:nvSpPr>
        <p:spPr>
          <a:xfrm>
            <a:off x="9097849" y="2142062"/>
            <a:ext cx="2424432" cy="1885423"/>
          </a:xfrm>
          <a:prstGeom prst="wedgeRoundRectCallout">
            <a:avLst>
              <a:gd name="adj1" fmla="val -67741"/>
              <a:gd name="adj2" fmla="val 826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400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altLang="en-US" sz="1400" kern="10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3"/>
          <p:cNvSpPr txBox="1"/>
          <p:nvPr/>
        </p:nvSpPr>
        <p:spPr>
          <a:xfrm>
            <a:off x="9167015" y="2320416"/>
            <a:ext cx="2329508" cy="159115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・エネルギー：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636kcal</a:t>
            </a:r>
            <a:endParaRPr 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・炭水化物：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74.7g</a:t>
            </a:r>
            <a:endParaRPr 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・たんぱく質：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23.3g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・脂質：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26.9g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7" name="図 66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6166" r="30476" b="27032"/>
          <a:stretch/>
        </p:blipFill>
        <p:spPr bwMode="auto">
          <a:xfrm>
            <a:off x="6383103" y="4651547"/>
            <a:ext cx="2783912" cy="1918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角丸四角形吹き出し 67"/>
          <p:cNvSpPr/>
          <p:nvPr/>
        </p:nvSpPr>
        <p:spPr>
          <a:xfrm>
            <a:off x="8951935" y="4838689"/>
            <a:ext cx="2588093" cy="1868875"/>
          </a:xfrm>
          <a:prstGeom prst="wedgeRoundRectCallout">
            <a:avLst>
              <a:gd name="adj1" fmla="val -69949"/>
              <a:gd name="adj2" fmla="val 28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en-US" sz="1400" kern="10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 </a:t>
            </a:r>
            <a:endParaRPr lang="ja-JP" altLang="en-US" sz="1400" kern="10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3"/>
          <p:cNvSpPr txBox="1"/>
          <p:nvPr/>
        </p:nvSpPr>
        <p:spPr>
          <a:xfrm>
            <a:off x="9079521" y="4950348"/>
            <a:ext cx="2305959" cy="15912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51435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・エネルギー：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377kcal</a:t>
            </a:r>
            <a:endParaRPr 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・炭水化物：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75.5g</a:t>
            </a:r>
            <a:endParaRPr 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・たんぱく質：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10.6g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・脂質：</a:t>
            </a:r>
            <a:r>
              <a:rPr lang="en-US" altLang="ja-JP" sz="1400" b="1" kern="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4.1g</a:t>
            </a:r>
            <a:endParaRPr lang="ja-JP" altLang="en-US" sz="1400" b="1" kern="1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771325" y="1798095"/>
            <a:ext cx="208637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サンドイッチ</a:t>
            </a:r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endParaRPr kumimoji="1" lang="ja-JP" altLang="en-US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416903" y="4401911"/>
            <a:ext cx="266326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フルーツベーグル</a:t>
            </a:r>
            <a:r>
              <a:rPr lang="ja-JP" altLang="en-US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</a:t>
            </a:r>
            <a:endParaRPr kumimoji="1" lang="ja-JP" altLang="en-US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65272" y="1166671"/>
            <a:ext cx="72202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お弁当は</a:t>
            </a: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全て</a:t>
            </a:r>
            <a:r>
              <a:rPr kumimoji="1" lang="en-US" altLang="ja-JP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300</a:t>
            </a:r>
            <a:r>
              <a:rPr kumimoji="1" lang="ja-JP" altLang="en-US" sz="2400" b="1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円以内で作ることが出来ました。</a:t>
            </a:r>
          </a:p>
        </p:txBody>
      </p:sp>
    </p:spTree>
    <p:extLst>
      <p:ext uri="{BB962C8B-B14F-4D97-AF65-F5344CB8AC3E}">
        <p14:creationId xmlns:p14="http://schemas.microsoft.com/office/powerpoint/2010/main" val="250063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197</Words>
  <Application>Microsoft Office PowerPoint</Application>
  <PresentationFormat>ワイド画面</PresentationFormat>
  <Paragraphs>57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manami yanagisawa</dc:creator>
  <cp:lastModifiedBy>島田　恵子</cp:lastModifiedBy>
  <cp:revision>121</cp:revision>
  <dcterms:created xsi:type="dcterms:W3CDTF">2017-04-09T12:59:49Z</dcterms:created>
  <dcterms:modified xsi:type="dcterms:W3CDTF">2025-10-27T02:21:40Z</dcterms:modified>
</cp:coreProperties>
</file>