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75" r:id="rId2"/>
  </p:sldIdLst>
  <p:sldSz cx="9144000" cy="6858000" type="screen4x3"/>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ujie Iori" initials="FI" lastIdx="10" clrIdx="0">
    <p:extLst>
      <p:ext uri="{19B8F6BF-5375-455C-9EA6-DF929625EA0E}">
        <p15:presenceInfo xmlns:p15="http://schemas.microsoft.com/office/powerpoint/2012/main" userId="10332b4d277a3a82" providerId="Windows Live"/>
      </p:ext>
    </p:extLst>
  </p:cmAuthor>
  <p:cmAuthor id="2" name="池永 和奏"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5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5A698F-569A-441D-8321-60707C76A167}" v="5132" dt="2023-03-11T07:59:42.69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108" d="100"/>
          <a:sy n="108" d="100"/>
        </p:scale>
        <p:origin x="1902" y="28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DF55F9C-C518-981B-2B68-70FA63C167A1}"/>
              </a:ext>
            </a:extLst>
          </p:cNvPr>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kumimoji="1" lang="ja-JP" altLang="en-US">
              <a:latin typeface="メイリオ" panose="020B0604030504040204" pitchFamily="50" charset="-128"/>
              <a:ea typeface="メイリオ" panose="020B0604030504040204" pitchFamily="50" charset="-128"/>
            </a:endParaRPr>
          </a:p>
        </p:txBody>
      </p:sp>
      <p:sp>
        <p:nvSpPr>
          <p:cNvPr id="3" name="日付プレースホルダー 2">
            <a:extLst>
              <a:ext uri="{FF2B5EF4-FFF2-40B4-BE49-F238E27FC236}">
                <a16:creationId xmlns:a16="http://schemas.microsoft.com/office/drawing/2014/main" id="{76EDA613-C93B-59B9-3150-DDB4CF1FE1AE}"/>
              </a:ext>
            </a:extLst>
          </p:cNvPr>
          <p:cNvSpPr>
            <a:spLocks noGrp="1"/>
          </p:cNvSpPr>
          <p:nvPr>
            <p:ph type="dt" sz="quarter" idx="1"/>
          </p:nvPr>
        </p:nvSpPr>
        <p:spPr>
          <a:xfrm>
            <a:off x="5623372" y="0"/>
            <a:ext cx="4301543" cy="341458"/>
          </a:xfrm>
          <a:prstGeom prst="rect">
            <a:avLst/>
          </a:prstGeom>
        </p:spPr>
        <p:txBody>
          <a:bodyPr vert="horz" lIns="91440" tIns="45720" rIns="91440" bIns="45720" rtlCol="0"/>
          <a:lstStyle>
            <a:lvl1pPr algn="r">
              <a:defRPr sz="1200"/>
            </a:lvl1pPr>
          </a:lstStyle>
          <a:p>
            <a:fld id="{D78B079A-636B-4F9B-8CBA-A9B76BC11416}" type="datetimeFigureOut">
              <a:rPr kumimoji="1" lang="ja-JP" altLang="en-US" smtClean="0">
                <a:latin typeface="メイリオ" panose="020B0604030504040204" pitchFamily="50" charset="-128"/>
                <a:ea typeface="メイリオ" panose="020B0604030504040204" pitchFamily="50" charset="-128"/>
              </a:rPr>
              <a:t>2025/10/27</a:t>
            </a:fld>
            <a:endParaRPr kumimoji="1" lang="ja-JP" altLang="en-US">
              <a:latin typeface="メイリオ" panose="020B0604030504040204" pitchFamily="50" charset="-128"/>
              <a:ea typeface="メイリオ" panose="020B0604030504040204" pitchFamily="50" charset="-128"/>
            </a:endParaRPr>
          </a:p>
        </p:txBody>
      </p:sp>
      <p:sp>
        <p:nvSpPr>
          <p:cNvPr id="4" name="フッター プレースホルダー 3">
            <a:extLst>
              <a:ext uri="{FF2B5EF4-FFF2-40B4-BE49-F238E27FC236}">
                <a16:creationId xmlns:a16="http://schemas.microsoft.com/office/drawing/2014/main" id="{B64075E7-3B15-5EF4-7DDD-8A9A518409B6}"/>
              </a:ext>
            </a:extLst>
          </p:cNvPr>
          <p:cNvSpPr>
            <a:spLocks noGrp="1"/>
          </p:cNvSpPr>
          <p:nvPr>
            <p:ph type="ftr" sz="quarter" idx="2"/>
          </p:nvPr>
        </p:nvSpPr>
        <p:spPr>
          <a:xfrm>
            <a:off x="0" y="6456219"/>
            <a:ext cx="4301543" cy="341457"/>
          </a:xfrm>
          <a:prstGeom prst="rect">
            <a:avLst/>
          </a:prstGeom>
        </p:spPr>
        <p:txBody>
          <a:bodyPr vert="horz" lIns="91440" tIns="45720" rIns="91440" bIns="45720" rtlCol="0" anchor="b"/>
          <a:lstStyle>
            <a:lvl1pPr algn="l">
              <a:defRPr sz="1200"/>
            </a:lvl1pPr>
          </a:lstStyle>
          <a:p>
            <a:endParaRPr kumimoji="1" lang="ja-JP" altLang="en-US">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A2278C6D-514E-2639-FBED-A6E142EE3F23}"/>
              </a:ext>
            </a:extLst>
          </p:cNvPr>
          <p:cNvSpPr>
            <a:spLocks noGrp="1"/>
          </p:cNvSpPr>
          <p:nvPr>
            <p:ph type="sldNum" sz="quarter" idx="3"/>
          </p:nvPr>
        </p:nvSpPr>
        <p:spPr>
          <a:xfrm>
            <a:off x="5623372" y="6456219"/>
            <a:ext cx="4301543" cy="341457"/>
          </a:xfrm>
          <a:prstGeom prst="rect">
            <a:avLst/>
          </a:prstGeom>
        </p:spPr>
        <p:txBody>
          <a:bodyPr vert="horz" lIns="91440" tIns="45720" rIns="91440" bIns="45720" rtlCol="0" anchor="b"/>
          <a:lstStyle>
            <a:lvl1pPr algn="r">
              <a:defRPr sz="1200"/>
            </a:lvl1pPr>
          </a:lstStyle>
          <a:p>
            <a:fld id="{A6E74033-1A5B-44FD-A934-6B5C077CF400}" type="slidenum">
              <a:rPr kumimoji="1" lang="ja-JP" altLang="en-US" smtClean="0">
                <a:latin typeface="メイリオ" panose="020B0604030504040204" pitchFamily="50" charset="-128"/>
                <a:ea typeface="メイリオ" panose="020B0604030504040204" pitchFamily="50" charset="-128"/>
              </a:rPr>
              <a:t>‹#›</a:t>
            </a:fld>
            <a:endParaRPr kumimoji="1" lang="ja-JP" altLang="en-US">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572958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atin typeface="メイリオ" panose="020B0604030504040204" pitchFamily="50" charset="-128"/>
                <a:ea typeface="メイリオ" panose="020B0604030504040204" pitchFamily="50" charset="-128"/>
              </a:defRPr>
            </a:lvl1pPr>
          </a:lstStyle>
          <a:p>
            <a:endParaRPr kumimoji="1" lang="ja-JP" altLang="en-US"/>
          </a:p>
        </p:txBody>
      </p:sp>
      <p:sp>
        <p:nvSpPr>
          <p:cNvPr id="3" name="日付プレースホルダー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atin typeface="メイリオ" panose="020B0604030504040204" pitchFamily="50" charset="-128"/>
                <a:ea typeface="メイリオ" panose="020B0604030504040204" pitchFamily="50" charset="-128"/>
              </a:defRPr>
            </a:lvl1pPr>
          </a:lstStyle>
          <a:p>
            <a:fld id="{0DD55386-F556-40F8-82AA-5A25E50DC4A3}" type="datetimeFigureOut">
              <a:rPr kumimoji="1" lang="ja-JP" altLang="en-US" smtClean="0"/>
              <a:pPr/>
              <a:t>2025/10/27</a:t>
            </a:fld>
            <a:endParaRPr kumimoji="1" lang="ja-JP" altLang="en-US"/>
          </a:p>
        </p:txBody>
      </p:sp>
      <p:sp>
        <p:nvSpPr>
          <p:cNvPr id="4" name="スライド イメージ プレースホルダー 3"/>
          <p:cNvSpPr>
            <a:spLocks noGrp="1" noRot="1" noChangeAspect="1"/>
          </p:cNvSpPr>
          <p:nvPr>
            <p:ph type="sldImg" idx="2"/>
          </p:nvPr>
        </p:nvSpPr>
        <p:spPr>
          <a:xfrm>
            <a:off x="3433763" y="849313"/>
            <a:ext cx="3059112"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atin typeface="メイリオ" panose="020B0604030504040204" pitchFamily="50" charset="-128"/>
                <a:ea typeface="メイリオ" panose="020B0604030504040204" pitchFamily="50" charset="-128"/>
              </a:defRPr>
            </a:lvl1pPr>
          </a:lstStyle>
          <a:p>
            <a:endParaRPr kumimoji="1" lang="ja-JP" altLang="en-US"/>
          </a:p>
        </p:txBody>
      </p:sp>
      <p:sp>
        <p:nvSpPr>
          <p:cNvPr id="7" name="スライド番号プレースホルダー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atin typeface="メイリオ" panose="020B0604030504040204" pitchFamily="50" charset="-128"/>
                <a:ea typeface="メイリオ" panose="020B0604030504040204" pitchFamily="50" charset="-128"/>
              </a:defRPr>
            </a:lvl1pPr>
          </a:lstStyle>
          <a:p>
            <a:fld id="{062322CD-767C-410F-8F1D-517427BFE6AD}" type="slidenum">
              <a:rPr kumimoji="1" lang="ja-JP" altLang="en-US" smtClean="0"/>
              <a:pPr/>
              <a:t>‹#›</a:t>
            </a:fld>
            <a:endParaRPr kumimoji="1" lang="ja-JP" altLang="en-US"/>
          </a:p>
        </p:txBody>
      </p:sp>
    </p:spTree>
    <p:extLst>
      <p:ext uri="{BB962C8B-B14F-4D97-AF65-F5344CB8AC3E}">
        <p14:creationId xmlns:p14="http://schemas.microsoft.com/office/powerpoint/2010/main" val="11288498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2pPr>
    <a:lvl3pPr marL="9144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3pPr>
    <a:lvl4pPr marL="13716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4pPr>
    <a:lvl5pPr marL="18288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レシピについてはプロジェクトメンバーで主食，主菜，副菜，デザート等のカテゴリに分けて，試作やメニューの作成を行い，対象者がレシピを参考にする際に柔軟に対応できるようなレシピ提供を心掛けました．</a:t>
            </a:r>
            <a:endParaRPr kumimoji="1" lang="en-US" altLang="ja-JP"/>
          </a:p>
          <a:p>
            <a:r>
              <a:rPr kumimoji="1" lang="ja-JP" altLang="en-US"/>
              <a:t>また，企画時点では朝食の重要性についての講義動画をオンデマンド形式で配信したいと考えていましたが，時間の都合上配信は中止としました。</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062322CD-767C-410F-8F1D-517427BFE6AD}" type="slidenum">
              <a:rPr kumimoji="1" lang="ja-JP" altLang="en-US" smtClean="0"/>
              <a:t>1</a:t>
            </a:fld>
            <a:endParaRPr kumimoji="1" lang="ja-JP" altLang="en-US"/>
          </a:p>
        </p:txBody>
      </p:sp>
    </p:spTree>
    <p:extLst>
      <p:ext uri="{BB962C8B-B14F-4D97-AF65-F5344CB8AC3E}">
        <p14:creationId xmlns:p14="http://schemas.microsoft.com/office/powerpoint/2010/main" val="318319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3223636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8956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381664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3376849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2482294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290939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302674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2977293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
        <p:nvSpPr>
          <p:cNvPr id="5" name="正方形/長方形 4">
            <a:extLst>
              <a:ext uri="{FF2B5EF4-FFF2-40B4-BE49-F238E27FC236}">
                <a16:creationId xmlns:a16="http://schemas.microsoft.com/office/drawing/2014/main" id="{29D4A4AF-7F3B-DD78-AAE0-69C8273A8C1D}"/>
              </a:ext>
            </a:extLst>
          </p:cNvPr>
          <p:cNvSpPr/>
          <p:nvPr userDrawn="1"/>
        </p:nvSpPr>
        <p:spPr>
          <a:xfrm>
            <a:off x="-7951" y="1"/>
            <a:ext cx="9182100" cy="843727"/>
          </a:xfrm>
          <a:prstGeom prst="rect">
            <a:avLst/>
          </a:prstGeom>
          <a:pattFill prst="pct90">
            <a:fgClr>
              <a:schemeClr val="accent6">
                <a:lumMod val="40000"/>
                <a:lumOff val="6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4" descr="■">
            <a:extLst>
              <a:ext uri="{FF2B5EF4-FFF2-40B4-BE49-F238E27FC236}">
                <a16:creationId xmlns:a16="http://schemas.microsoft.com/office/drawing/2014/main" id="{11E6D390-B794-CAF9-5B8E-72CA9CA2936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4564" y="-41564"/>
            <a:ext cx="1093298" cy="9566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太陽のイラスト（黄）">
            <a:extLst>
              <a:ext uri="{FF2B5EF4-FFF2-40B4-BE49-F238E27FC236}">
                <a16:creationId xmlns:a16="http://schemas.microsoft.com/office/drawing/2014/main" id="{5FD1216D-1325-A21A-3FE0-FFD6F8DF4BB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24636" y="-307997"/>
            <a:ext cx="781547" cy="792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993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3055780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EED5A32-FAD8-47B1-B405-CC7B5E7D6763}"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0CDD48-9132-44F0-99AB-F43A38C69A42}" type="slidenum">
              <a:rPr kumimoji="1" lang="ja-JP" altLang="en-US" smtClean="0"/>
              <a:t>‹#›</a:t>
            </a:fld>
            <a:endParaRPr kumimoji="1" lang="ja-JP" altLang="en-US"/>
          </a:p>
        </p:txBody>
      </p:sp>
    </p:spTree>
    <p:extLst>
      <p:ext uri="{BB962C8B-B14F-4D97-AF65-F5344CB8AC3E}">
        <p14:creationId xmlns:p14="http://schemas.microsoft.com/office/powerpoint/2010/main" val="21611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defRPr>
            </a:lvl1pPr>
          </a:lstStyle>
          <a:p>
            <a:fld id="{4EED5A32-FAD8-47B1-B405-CC7B5E7D6763}" type="datetimeFigureOut">
              <a:rPr kumimoji="1" lang="ja-JP" altLang="en-US" smtClean="0"/>
              <a:pPr/>
              <a:t>2025/10/27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defRPr>
            </a:lvl1pPr>
          </a:lstStyle>
          <a:p>
            <a:fld id="{5B0CDD48-9132-44F0-99AB-F43A38C69A42}" type="slidenum">
              <a:rPr kumimoji="1" lang="ja-JP" altLang="en-US" smtClean="0"/>
              <a:pPr/>
              <a:t>‹#›</a:t>
            </a:fld>
            <a:endParaRPr kumimoji="1" lang="ja-JP" altLang="en-US"/>
          </a:p>
        </p:txBody>
      </p:sp>
    </p:spTree>
    <p:extLst>
      <p:ext uri="{BB962C8B-B14F-4D97-AF65-F5344CB8AC3E}">
        <p14:creationId xmlns:p14="http://schemas.microsoft.com/office/powerpoint/2010/main" val="680525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メイリオ" panose="020B0604030504040204" pitchFamily="50" charset="-128"/>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descr="グラフィカル ユーザー インターフェイス が含まれている画像&#10;&#10;自動的に生成された説明">
            <a:extLst>
              <a:ext uri="{FF2B5EF4-FFF2-40B4-BE49-F238E27FC236}">
                <a16:creationId xmlns:a16="http://schemas.microsoft.com/office/drawing/2014/main" id="{BF20C99E-80A5-D4D6-0E61-5080611A64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595" y="1336652"/>
            <a:ext cx="3802468" cy="5079110"/>
          </a:xfrm>
          <a:prstGeom prst="rect">
            <a:avLst/>
          </a:prstGeom>
          <a:effectLst>
            <a:outerShdw blurRad="63500" sx="102000" sy="102000" algn="ctr" rotWithShape="0">
              <a:prstClr val="black">
                <a:alpha val="40000"/>
              </a:prstClr>
            </a:outerShdw>
          </a:effectLst>
        </p:spPr>
      </p:pic>
      <p:pic>
        <p:nvPicPr>
          <p:cNvPr id="3" name="図 2" descr="テキスト&#10;&#10;自動的に生成された説明">
            <a:extLst>
              <a:ext uri="{FF2B5EF4-FFF2-40B4-BE49-F238E27FC236}">
                <a16:creationId xmlns:a16="http://schemas.microsoft.com/office/drawing/2014/main" id="{AA4EF532-FF07-4FA2-3FC0-10073405BA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30794" y="1341883"/>
            <a:ext cx="3732839" cy="5079108"/>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319941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83</Words>
  <Application>Microsoft Office PowerPoint</Application>
  <PresentationFormat>画面に合わせる (4:3)</PresentationFormat>
  <Paragraphs>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酪農アスリートめしプロジェクト Rakuno  Athlete  Meshi</dc:title>
  <dc:creator>池永 和奏</dc:creator>
  <cp:lastModifiedBy>島田　恵子</cp:lastModifiedBy>
  <cp:revision>3</cp:revision>
  <cp:lastPrinted>2022-08-05T01:58:35Z</cp:lastPrinted>
  <dcterms:created xsi:type="dcterms:W3CDTF">2022-07-22T03:37:48Z</dcterms:created>
  <dcterms:modified xsi:type="dcterms:W3CDTF">2025-10-27T02:10:03Z</dcterms:modified>
</cp:coreProperties>
</file>